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57" r:id="rId3"/>
    <p:sldId id="258" r:id="rId4"/>
    <p:sldId id="259" r:id="rId5"/>
    <p:sldId id="272" r:id="rId6"/>
    <p:sldId id="260" r:id="rId7"/>
    <p:sldId id="262" r:id="rId8"/>
    <p:sldId id="270" r:id="rId9"/>
    <p:sldId id="269" r:id="rId10"/>
  </p:sldIdLst>
  <p:sldSz cx="9144000" cy="6858000" type="screen4x3"/>
  <p:notesSz cx="6858000" cy="9144000"/>
  <p:custShowLst>
    <p:custShow name="5A Quiz" id="0">
      <p:sldLst>
        <p:sld r:id="rId4"/>
        <p:sld r:id="rId5"/>
        <p:sld r:id="rId9"/>
        <p:sld r:id="rId10"/>
      </p:sldLst>
    </p:custShow>
    <p:custShow name="5B Quiz" id="1">
      <p:sldLst>
        <p:sld r:id="rId4"/>
        <p:sld r:id="rId6"/>
        <p:sld r:id="rId8"/>
        <p:sld r:id="rId7"/>
      </p:sldLst>
    </p:custShow>
  </p:custShow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3726" autoAdjust="0"/>
  </p:normalViewPr>
  <p:slideViewPr>
    <p:cSldViewPr>
      <p:cViewPr varScale="1">
        <p:scale>
          <a:sx n="81" d="100"/>
          <a:sy n="81" d="100"/>
        </p:scale>
        <p:origin x="3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22-Dec-15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03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22-Dec-15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13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71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21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9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06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55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18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54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07874-5299-41B2-A37A-6AA3547857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3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1" hangingPunct="1"/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/>
            <a:fld id="{8F67D422-08A8-451B-9A67-21962FC4B660}" type="datetimeFigureOut">
              <a:rPr kumimoji="0" lang="en-US" sz="1100" smtClean="0"/>
              <a:pPr algn="r"/>
              <a:t>22-Dec-15</a:t>
            </a:fld>
            <a:endParaRPr kumimoji="0"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en-US" dirty="0" smtClean="0"/>
              <a:t>Show Title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1" hangingPunct="1"/>
            <a:r>
              <a:rPr lang="en-US" smtClean="0"/>
              <a:t>Click to edit Master text styles</a:t>
            </a:r>
          </a:p>
          <a:p>
            <a:pPr lvl="1" eaLnBrk="1" latinLnBrk="1" hangingPunct="1"/>
            <a:r>
              <a:rPr lang="en-US" smtClean="0"/>
              <a:t>Second level</a:t>
            </a:r>
          </a:p>
          <a:p>
            <a:pPr lvl="2" eaLnBrk="1" latinLnBrk="1" hangingPunct="1"/>
            <a:r>
              <a:rPr lang="en-US" smtClean="0"/>
              <a:t>Third level</a:t>
            </a:r>
          </a:p>
          <a:p>
            <a:pPr lvl="3" eaLnBrk="1" latinLnBrk="1" hangingPunct="1"/>
            <a:r>
              <a:rPr lang="en-US" smtClean="0"/>
              <a:t>Fourth level</a:t>
            </a:r>
          </a:p>
          <a:p>
            <a:pPr lvl="4" eaLnBrk="1" latinLnBrk="1" hangingPunct="1"/>
            <a:r>
              <a:rPr lang="en-US" smtClean="0"/>
              <a:t>Fifth level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/>
            <a:fld id="{8F67D422-08A8-451B-9A67-21962FC4B660}" type="datetimeFigureOut">
              <a:rPr kumimoji="0" lang="en-US" sz="1100" smtClean="0"/>
              <a:pPr algn="r"/>
              <a:t>22-Dec-15</a:t>
            </a:fld>
            <a:endParaRPr kumimoji="0"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/>
          <a:p>
            <a:pPr eaLnBrk="1" latinLnBrk="1" hangingPunct="1"/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/>
            <a:fld id="{8F67D422-08A8-451B-9A67-21962FC4B660}" type="datetimeFigureOut">
              <a:rPr kumimoji="0" lang="en-US" sz="1100" smtClean="0"/>
              <a:pPr algn="r"/>
              <a:t>22-Dec-15</a:t>
            </a:fld>
            <a:endParaRPr kumimoji="0"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en-US" dirty="0" smtClean="0"/>
              <a:t>Click to add section title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22-Dec-15</a:t>
            </a:fld>
            <a:endParaRPr kumimoji="0"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en-US" dirty="0" smtClean="0"/>
              <a:t>Click to add answer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22-Dec-15</a:t>
            </a:fld>
            <a:endParaRPr kumimoji="0" lang="en-US" dirty="0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en-US" dirty="0" smtClean="0"/>
              <a:t>Click to add answer</a:t>
            </a:r>
            <a:endParaRPr kumimoji="0"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i="1" baseline="0"/>
            </a:lvl1pPr>
            <a:extLst/>
          </a:lstStyle>
          <a:p>
            <a:pPr lvl="0"/>
            <a:r>
              <a:rPr kumimoji="0" lang="en-US" dirty="0" smtClean="0"/>
              <a:t>Click to add detail to the answer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22-Dec-15</a:t>
            </a:fld>
            <a:endParaRPr kumimoji="0"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 algn="ctr" rtl="0" latinLnBrk="0">
              <a:spcBef>
                <a:spcPct val="20000"/>
              </a:spcBef>
              <a:buNone/>
            </a:pP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kumimoji="0"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kumimoji="0"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ctr" latinLnBrk="0">
              <a:spcBef>
                <a:spcPct val="20000"/>
              </a:spcBef>
              <a:buNone/>
            </a:pPr>
            <a:r>
              <a:rPr kumimoji="0"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kumimoji="0"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22-Dec-15</a:t>
            </a:fld>
            <a:endParaRPr kumimoji="0"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 algn="ctr" rtl="0" latinLnBrk="0">
              <a:spcBef>
                <a:spcPct val="20000"/>
              </a:spcBef>
              <a:buNone/>
            </a:pP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kumimoji="0"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kumimoji="0"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kumimoji="0"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kumimoji="0"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ultiple Cho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i="1" baseline="0"/>
            </a:lvl1pPr>
            <a:extLst/>
          </a:lstStyle>
          <a:p>
            <a:r>
              <a:rPr kumimoji="0" lang="en-US" dirty="0" smtClean="0"/>
              <a:t>Click to add question</a:t>
            </a:r>
            <a:endParaRPr kumimoji="0" lang="en-US" dirty="0"/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22-Dec-15</a:t>
            </a:fld>
            <a:endParaRPr kumimoji="0"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an incorrect answer</a:t>
            </a:r>
            <a:endParaRPr kumimoji="0" lang="en-US" dirty="0"/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i="0" baseline="0"/>
            </a:lvl1pPr>
            <a:extLst/>
          </a:lstStyle>
          <a:p>
            <a:pPr lvl="0"/>
            <a:r>
              <a:rPr kumimoji="0" lang="en-US" dirty="0" smtClean="0"/>
              <a:t>Click to add a correct answer (then rearrange the choices)</a:t>
            </a:r>
            <a:endParaRPr kumimoji="0"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/>
          <a:p>
            <a:pPr algn="r">
              <a:lnSpc>
                <a:spcPct val="100000"/>
              </a:lnSpc>
            </a:pPr>
            <a:r>
              <a:rPr kumimoji="0" lang="en-US" sz="2000" b="1" dirty="0" smtClean="0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/>
          <a:p>
            <a:endParaRPr kumimoji="0"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1</a:t>
            </a:r>
            <a:endParaRPr kumimoji="0"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2</a:t>
            </a:r>
            <a:endParaRPr kumimoji="0"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3</a:t>
            </a:r>
            <a:endParaRPr kumimoji="0"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4</a:t>
            </a:r>
            <a:endParaRPr kumimoji="0"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item 5</a:t>
            </a:r>
            <a:endParaRPr kumimoji="0"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/>
            </a:lvl1pPr>
            <a:extLst/>
          </a:lstStyle>
          <a:p>
            <a:fld id="{1BEBB2CB-903D-46EF-8227-E770ED8FF514}" type="datetimeFigureOut">
              <a:rPr kumimoji="0" lang="en-US" smtClean="0"/>
              <a:pPr/>
              <a:t>22-Dec-15</a:t>
            </a:fld>
            <a:endParaRPr kumimoji="0"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5</a:t>
            </a:r>
            <a:endParaRPr kumimoji="0"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3</a:t>
            </a:r>
            <a:endParaRPr kumimoji="0"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1</a:t>
            </a:r>
            <a:endParaRPr kumimoji="0"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2</a:t>
            </a:r>
            <a:endParaRPr kumimoji="0"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/>
            </a:lvl1pPr>
            <a:lvl2pPr eaLnBrk="1" latinLnBrk="0" hangingPunct="1">
              <a:buFontTx/>
              <a:buChar char="•"/>
              <a:defRPr kumimoji="0"/>
            </a:lvl2pPr>
            <a:lvl3pPr eaLnBrk="1" latinLnBrk="0" hangingPunct="1">
              <a:buFontTx/>
              <a:buChar char="•"/>
              <a:defRPr kumimoji="0"/>
            </a:lvl3pPr>
            <a:lvl4pPr eaLnBrk="1" latinLnBrk="0" hangingPunct="1">
              <a:buFontTx/>
              <a:buChar char="•"/>
              <a:defRPr kumimoji="0"/>
            </a:lvl4pPr>
            <a:lvl5pPr eaLnBrk="1" latinLnBrk="0" hangingPunct="1">
              <a:buFontTx/>
              <a:buChar char="•"/>
              <a:defRPr kumimoji="0"/>
            </a:lvl5pPr>
            <a:extLst/>
          </a:lstStyle>
          <a:p>
            <a:pPr lvl="0"/>
            <a:r>
              <a:rPr kumimoji="0" lang="en-US" dirty="0" smtClean="0"/>
              <a:t>Click to add match 4</a:t>
            </a:r>
            <a:endParaRPr kumimoji="0"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i="1" baseline="0"/>
            </a:lvl1pPr>
            <a:extLst/>
          </a:lstStyle>
          <a:p>
            <a:r>
              <a:rPr kumimoji="0" lang="en-US" dirty="0" smtClean="0"/>
              <a:t>Click to type your question</a:t>
            </a:r>
            <a:endParaRPr kumimoji="0"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/>
          <a:p>
            <a:fld id="{C75B88FA-3392-4D65-A457-DB2A9953195B}" type="slidenum">
              <a:rPr kumimoji="0" lang="en-US" smtClean="0"/>
              <a:pPr/>
              <a:t>‹#›</a:t>
            </a:fld>
            <a:endParaRPr kumimoji="0"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eaLnBrk="1" latinLnBrk="1" hangingPunct="1"/>
            <a:r>
              <a:rPr kumimoji="0" lang="en-US" smtClean="0"/>
              <a:t>Click to edit Master title style</a:t>
            </a:r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smtClean="0"/>
              <a:t>Click to edit Master text styles</a:t>
            </a:r>
          </a:p>
          <a:p>
            <a:pPr lvl="1" eaLnBrk="1" latinLnBrk="1" hangingPunct="1"/>
            <a:r>
              <a:rPr kumimoji="0" lang="en-US" smtClean="0"/>
              <a:t>Second level</a:t>
            </a:r>
          </a:p>
          <a:p>
            <a:pPr lvl="2" eaLnBrk="1" latinLnBrk="1" hangingPunct="1"/>
            <a:r>
              <a:rPr kumimoji="0" lang="en-US" smtClean="0"/>
              <a:t>Third level</a:t>
            </a:r>
          </a:p>
          <a:p>
            <a:pPr lvl="3" eaLnBrk="1" latinLnBrk="1" hangingPunct="1"/>
            <a:r>
              <a:rPr kumimoji="0" lang="en-US" smtClean="0"/>
              <a:t>Fourth level</a:t>
            </a:r>
          </a:p>
          <a:p>
            <a:pPr lvl="4" eaLnBrk="1" latinLnBrk="1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sz="1100"/>
            </a:lvl1pPr>
            <a:extLst/>
          </a:lstStyle>
          <a:p>
            <a:pPr algn="r"/>
            <a:fld id="{8F67D422-08A8-451B-9A67-21962FC4B660}" type="datetimeFigureOut">
              <a:rPr kumimoji="0" lang="en-US" sz="1100" smtClean="0"/>
              <a:pPr algn="r"/>
              <a:t>22-Dec-15</a:t>
            </a:fld>
            <a:endParaRPr kumimoji="0"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sz="1200"/>
            </a:lvl1pPr>
            <a:extLst/>
          </a:lstStyle>
          <a:p>
            <a:endParaRPr kumimoji="0"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sz="1200"/>
            </a:lvl1pPr>
            <a:extLst/>
          </a:lstStyle>
          <a:p>
            <a:fld id="{169B2101-2E9F-420A-91A3-890890D84497}" type="slidenum">
              <a:rPr kumimoji="0" lang="en-US" sz="1200" smtClean="0"/>
              <a:pPr/>
              <a:t>‹#›</a:t>
            </a:fld>
            <a:endParaRPr kumimoji="0"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0"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14:glitter pattern="hexagon"/>
      </p:transition>
    </mc:Choice>
    <mc:Fallback xmlns="">
      <p:transition spd="slow" advClick="0" advTm="5000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Quiz Show</a:t>
            </a:r>
            <a:endParaRPr lang="en-U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Question and Answer </a:t>
            </a:r>
          </a:p>
          <a:p>
            <a:r>
              <a:rPr lang="en-US" dirty="0"/>
              <a:t>Samples and Techniques</a:t>
            </a:r>
          </a:p>
        </p:txBody>
      </p:sp>
      <p:sp>
        <p:nvSpPr>
          <p:cNvPr id="2" name="Action Button: Custom 1">
            <a:hlinkClick r:id="" action="ppaction://customshow?id=0&amp;return=true" highlightClick="1"/>
          </p:cNvPr>
          <p:cNvSpPr/>
          <p:nvPr/>
        </p:nvSpPr>
        <p:spPr>
          <a:xfrm>
            <a:off x="251520" y="6165304"/>
            <a:ext cx="720080" cy="36004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5A</a:t>
            </a:r>
            <a:r>
              <a:rPr lang="en-GB" sz="1200" dirty="0" smtClean="0"/>
              <a:t> Quiz</a:t>
            </a:r>
            <a:endParaRPr lang="en-GB" sz="1200" dirty="0"/>
          </a:p>
        </p:txBody>
      </p:sp>
      <p:sp>
        <p:nvSpPr>
          <p:cNvPr id="3" name="Action Button: Custom 2">
            <a:hlinkClick r:id="" action="ppaction://customshow?id=1&amp;return=true" highlightClick="1"/>
          </p:cNvPr>
          <p:cNvSpPr/>
          <p:nvPr/>
        </p:nvSpPr>
        <p:spPr>
          <a:xfrm>
            <a:off x="1115616" y="6165304"/>
            <a:ext cx="720000" cy="3600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5B</a:t>
            </a:r>
            <a:r>
              <a:rPr lang="en-GB" sz="1200" dirty="0" smtClean="0"/>
              <a:t> Quiz</a:t>
            </a:r>
            <a:endParaRPr lang="en-GB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hred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the Quiz Show Template</a:t>
            </a:r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a Question &amp; Answer layout from the New Slide gallery</a:t>
            </a:r>
            <a:endParaRPr lang="en-US" dirty="0"/>
          </a:p>
          <a:p>
            <a:r>
              <a:rPr lang="en-US" dirty="0"/>
              <a:t>Follow the placeholder </a:t>
            </a:r>
            <a:r>
              <a:rPr lang="en-US" dirty="0" smtClean="0"/>
              <a:t>prompts and fill </a:t>
            </a:r>
            <a:r>
              <a:rPr lang="en-US" dirty="0"/>
              <a:t>in your actual questions and answers</a:t>
            </a:r>
          </a:p>
          <a:p>
            <a:r>
              <a:rPr lang="en-US" dirty="0" smtClean="0"/>
              <a:t>View the presentation in slide show to see the animations that reveal the answers</a:t>
            </a:r>
            <a:endParaRPr lang="en-US" dirty="0"/>
          </a:p>
          <a:p>
            <a:r>
              <a:rPr lang="en-US" dirty="0"/>
              <a:t>Suggested Uses:</a:t>
            </a:r>
          </a:p>
          <a:p>
            <a:pPr lvl="1"/>
            <a:r>
              <a:rPr lang="en-US" dirty="0"/>
              <a:t>Reinforcing teaching through audience participation</a:t>
            </a:r>
          </a:p>
          <a:p>
            <a:pPr lvl="1"/>
            <a:r>
              <a:rPr lang="en-US" dirty="0"/>
              <a:t>Introduction to subject matter</a:t>
            </a:r>
          </a:p>
          <a:p>
            <a:pPr lvl="1"/>
            <a:r>
              <a:rPr lang="en-US" dirty="0"/>
              <a:t>Recreational gatherings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Question and Answer</a:t>
            </a:r>
            <a:endParaRPr lang="en-US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762000" y="2971800"/>
            <a:ext cx="7086600" cy="129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following slides are example questions using the layouts in the Quiz Show template. View them in slide show to see the answer animations.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Sun is a star.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omb/>
      </p:transition>
    </mc:Choice>
    <mc:Fallback xmlns="">
      <p:transition spd="slow">
        <p:comb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name of our galaxy?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The Milky Way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glitter pattern="hexago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planets in the solar system have rings?</a:t>
            </a:r>
            <a:endParaRPr lang="en-US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Four planets.</a:t>
            </a:r>
            <a:endParaRPr lang="en-US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Jupiter, Saturn, Uranus, and Neptune all have rings.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inertia?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All of the above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The speed at which an object falls</a:t>
            </a:r>
            <a:endParaRPr lang="en-US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/>
          <a:lstStyle/>
          <a:p>
            <a:r>
              <a:rPr lang="en-US" dirty="0" smtClean="0"/>
              <a:t>Measurement of electrical resistance</a:t>
            </a:r>
            <a:endParaRPr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A ratio between mass and velocity</a:t>
            </a:r>
            <a:endParaRPr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/>
          <a:lstStyle/>
          <a:p>
            <a:r>
              <a:rPr lang="en-US" dirty="0" smtClean="0"/>
              <a:t>Resistance to motion or change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Match the device to what it measures: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Stop Watch</a:t>
            </a:r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Scale</a:t>
            </a:r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Thermometer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smtClean="0"/>
              <a:t>Speedometer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Odometer</a:t>
            </a:r>
            <a:endParaRPr lang="en-US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Distance</a:t>
            </a:r>
            <a:endParaRPr lang="en-US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Temperature</a:t>
            </a:r>
            <a:endParaRPr lang="en-US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Elapsed Time</a:t>
            </a:r>
            <a:endParaRPr lang="en-US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Rate of Travel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 isContent="1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.3|1.3|1.1|1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DC8B520-5199-4129-A081-7EBC84FEBA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Quiz show</Template>
  <TotalTime>0</TotalTime>
  <Words>202</Words>
  <Application>Microsoft Office PowerPoint</Application>
  <PresentationFormat>On-screen Show (4:3)</PresentationFormat>
  <Paragraphs>46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  <vt:variant>
        <vt:lpstr>Custom Shows</vt:lpstr>
      </vt:variant>
      <vt:variant>
        <vt:i4>2</vt:i4>
      </vt:variant>
    </vt:vector>
  </HeadingPairs>
  <TitlesOfParts>
    <vt:vector size="14" baseType="lpstr">
      <vt:lpstr>Arial</vt:lpstr>
      <vt:lpstr>Calibri</vt:lpstr>
      <vt:lpstr>Trebuchet MS</vt:lpstr>
      <vt:lpstr>QuizShow</vt:lpstr>
      <vt:lpstr>Quiz Show</vt:lpstr>
      <vt:lpstr>How to Use the Quiz Show Template</vt:lpstr>
      <vt:lpstr>Sample Question and Answer</vt:lpstr>
      <vt:lpstr>The Sun is a star.</vt:lpstr>
      <vt:lpstr>What is the name of our galaxy?</vt:lpstr>
      <vt:lpstr>How many planets in the solar system have rings?</vt:lpstr>
      <vt:lpstr>What is inertia?</vt:lpstr>
      <vt:lpstr>Match the device to what it measures:</vt:lpstr>
      <vt:lpstr>5A Quiz</vt:lpstr>
      <vt:lpstr>5B Quiz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2015-09-15T17:42:19Z</dcterms:created>
  <dcterms:modified xsi:type="dcterms:W3CDTF">2015-12-22T14:54:28Z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TC101769299990</vt:lpwstr>
  </property>
</Properties>
</file>